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B686B0-0579-4508-96A6-394D51D49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/>
              <a:t>MOJ BRAT LOVI DINOZAVRE</a:t>
            </a:r>
            <a:endParaRPr lang="sl-SI" sz="1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ABAF3C2-C899-41BE-8467-41EE3AA204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l-SI" dirty="0"/>
              <a:t>DISKUSIJA OB PRIZORIH IZ FILMA</a:t>
            </a:r>
          </a:p>
        </p:txBody>
      </p:sp>
    </p:spTree>
    <p:extLst>
      <p:ext uri="{BB962C8B-B14F-4D97-AF65-F5344CB8AC3E}">
        <p14:creationId xmlns:p14="http://schemas.microsoft.com/office/powerpoint/2010/main" val="323085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82C965-3102-49E0-8F77-694076E3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D25F81-D726-5110-CA80-5726ABE20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489341" cy="3599316"/>
          </a:xfrm>
        </p:spPr>
        <p:txBody>
          <a:bodyPr>
            <a:normAutofit/>
          </a:bodyPr>
          <a:lstStyle/>
          <a:p>
            <a:r>
              <a:rPr lang="sl-SI" dirty="0"/>
              <a:t>Film je posnet po avtobiografskem romanu.</a:t>
            </a:r>
          </a:p>
          <a:p>
            <a:r>
              <a:rPr lang="sl-SI" dirty="0"/>
              <a:t>Kako starša otrokom predstavita novega družinskega člana?</a:t>
            </a:r>
          </a:p>
          <a:p>
            <a:r>
              <a:rPr lang="sl-SI" dirty="0"/>
              <a:t>Kaj menite o Jackovi družini? Nam je lahko za vzor?</a:t>
            </a:r>
            <a:endParaRPr lang="en-US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C23E772-9756-4216-A079-A66C353F1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250" y="2561093"/>
            <a:ext cx="6620719" cy="337509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73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A5B4A2E4-0770-48EB-A1B9-1C471E399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08" r="12835" b="-1"/>
          <a:stretch/>
        </p:blipFill>
        <p:spPr>
          <a:xfrm>
            <a:off x="4806129" y="161879"/>
            <a:ext cx="7198029" cy="65342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263686-E34F-4853-91F1-5747F9D4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endParaRPr lang="sl-SI" sz="32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B09691-9FEC-00BF-9F88-6F0B0588C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sl-SI" dirty="0"/>
              <a:t>Kakšna je simbolika kraja, kjer se Jackova družina pogovarja o najpomembnejših stvareh?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648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479745-4001-407A-A558-1F5C79E4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endParaRPr lang="sl-SI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66D11B-4B97-4EA4-96B1-A8C65683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sl-SI" dirty="0"/>
              <a:t>Film pokriva obdobje 14 let. Katere dogodke iz življenja </a:t>
            </a:r>
            <a:r>
              <a:rPr lang="sl-SI" dirty="0" err="1"/>
              <a:t>Gia</a:t>
            </a:r>
            <a:r>
              <a:rPr lang="sl-SI" dirty="0"/>
              <a:t> prikaže? </a:t>
            </a:r>
          </a:p>
          <a:p>
            <a:endParaRPr lang="sl-SI" sz="1800" dirty="0"/>
          </a:p>
        </p:txBody>
      </p:sp>
      <p:pic>
        <p:nvPicPr>
          <p:cNvPr id="5" name="Slika 4" descr="Slika, ki vsebuje besede oseba, notranji, miza, malo&#10;&#10;Opis je samodejno ustvarjen">
            <a:extLst>
              <a:ext uri="{FF2B5EF4-FFF2-40B4-BE49-F238E27FC236}">
                <a16:creationId xmlns:a16="http://schemas.microsoft.com/office/drawing/2014/main" id="{C9346338-F392-47E8-B47F-16EC4CD27F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69" r="20069"/>
          <a:stretch/>
        </p:blipFill>
        <p:spPr>
          <a:xfrm>
            <a:off x="5338664" y="609600"/>
            <a:ext cx="6177985" cy="56083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49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8853A6F-CD32-4676-88C5-68783CB9C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0" r="12939"/>
          <a:stretch/>
        </p:blipFill>
        <p:spPr>
          <a:xfrm>
            <a:off x="4942279" y="186660"/>
            <a:ext cx="7123870" cy="646692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7C9B57F-E711-4CC6-8F41-8F822FBC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endParaRPr lang="sl-SI" sz="32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B1ABCA-A991-63BB-B1E7-614993368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sl-SI" dirty="0"/>
              <a:t>Kdo sem? Na kakšen način Jack skozi film </a:t>
            </a:r>
            <a:r>
              <a:rPr lang="sl-SI" dirty="0" err="1"/>
              <a:t>prevprašuje</a:t>
            </a:r>
            <a:r>
              <a:rPr lang="sl-SI" dirty="0"/>
              <a:t> sebe?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4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6" name="Picture 2" descr="Slika, ki vsebuje besede oseba, sedeče, zunanje, sedež&#10;&#10;Opis je samodejno ustvarjen">
            <a:extLst>
              <a:ext uri="{FF2B5EF4-FFF2-40B4-BE49-F238E27FC236}">
                <a16:creationId xmlns:a16="http://schemas.microsoft.com/office/drawing/2014/main" id="{F3D0DA0F-DA4D-4EAF-9B4E-77E1C639D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r="13311"/>
          <a:stretch/>
        </p:blipFill>
        <p:spPr bwMode="auto">
          <a:xfrm>
            <a:off x="4820905" y="116282"/>
            <a:ext cx="7298487" cy="662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7C4565-3E4D-47B4-8041-77065D7B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endParaRPr lang="sl-SI" sz="320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E317ACF1-2F96-4473-A110-B3D7D68CB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sl-SI" dirty="0"/>
              <a:t>Prva ljubezen in spremenjen imidž. Kako sta povezana?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4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D7D2B8D-FCC5-4ADE-BD47-CB224D1BF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7" r="30120" b="1"/>
          <a:stretch/>
        </p:blipFill>
        <p:spPr>
          <a:xfrm>
            <a:off x="5709522" y="540011"/>
            <a:ext cx="6030979" cy="54748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A93229A-3A1B-4C84-96B2-F25FC101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endParaRPr lang="sl-SI" sz="32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A47C1B-15D5-9DDE-5836-CD0EC2881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sl-SI" dirty="0"/>
              <a:t>Film je dobil evropsko nagrado mladega filmskega občinstva 2020. Po vašem mnenju zasluženo?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6459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1427</TotalTime>
  <Words>100</Words>
  <Application>Microsoft Office PowerPoint</Application>
  <PresentationFormat>Širokozaslonsko</PresentationFormat>
  <Paragraphs>10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MOJ BRAT LOVI DINOZAVRE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BRAT LOVI DINOZAVRE</dc:title>
  <dc:creator>Tanja Mandelj</dc:creator>
  <cp:lastModifiedBy>Tanja Mandelj</cp:lastModifiedBy>
  <cp:revision>1</cp:revision>
  <dcterms:created xsi:type="dcterms:W3CDTF">2022-03-20T19:50:51Z</dcterms:created>
  <dcterms:modified xsi:type="dcterms:W3CDTF">2022-03-21T19:38:18Z</dcterms:modified>
</cp:coreProperties>
</file>